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266" r:id="rId4"/>
    <p:sldId id="256" r:id="rId5"/>
    <p:sldId id="262"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4660"/>
  </p:normalViewPr>
  <p:slideViewPr>
    <p:cSldViewPr snapToGrid="0">
      <p:cViewPr varScale="1">
        <p:scale>
          <a:sx n="100" d="100"/>
          <a:sy n="100" d="100"/>
        </p:scale>
        <p:origin x="852"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5T14:53:33.104"/>
    </inkml:context>
    <inkml:brush xml:id="br0">
      <inkml:brushProperty name="width" value="0.035" units="cm"/>
      <inkml:brushProperty name="height" value="0.035" units="cm"/>
    </inkml:brush>
  </inkml:definitions>
  <inkml:trace contextRef="#ctx0" brushRef="#br0">1 5 24575,'0'-4'0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5T15:04:39.521"/>
    </inkml:context>
    <inkml:brush xml:id="br0">
      <inkml:brushProperty name="width" value="0.035" units="cm"/>
      <inkml:brushProperty name="height" value="0.035" units="cm"/>
    </inkml:brush>
  </inkml:definitions>
  <inkml:trace contextRef="#ctx0" brushRef="#br0">0 0 24575,'5'0'0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4T17:09:42.160"/>
    </inkml:context>
    <inkml:brush xml:id="br0">
      <inkml:brushProperty name="width" value="0.035" units="cm"/>
      <inkml:brushProperty name="height" value="0.035" units="cm"/>
      <inkml:brushProperty name="color" value="#FF0066"/>
    </inkml:brush>
  </inkml:definitions>
  <inkml:trace contextRef="#ctx0" brushRef="#br0">0 1 24575,'3'0'0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4T17:09:43.153"/>
    </inkml:context>
    <inkml:brush xml:id="br0">
      <inkml:brushProperty name="width" value="0.035" units="cm"/>
      <inkml:brushProperty name="height" value="0.035" units="cm"/>
      <inkml:brushProperty name="color" value="#FF0066"/>
    </inkml:brush>
  </inkml:definitions>
  <inkml:trace contextRef="#ctx0" brushRef="#br0">0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DD46-5E0F-362E-C9E9-581B9A42B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EB3985-29B3-1F6C-034D-85086C10B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BF2370-47C1-EB55-C679-F7F4EA1981F1}"/>
              </a:ext>
            </a:extLst>
          </p:cNvPr>
          <p:cNvSpPr>
            <a:spLocks noGrp="1"/>
          </p:cNvSpPr>
          <p:nvPr>
            <p:ph type="dt" sz="half" idx="10"/>
          </p:nvPr>
        </p:nvSpPr>
        <p:spPr/>
        <p:txBody>
          <a:bodyPr/>
          <a:lstStyle/>
          <a:p>
            <a:fld id="{142AC22D-B011-41C7-A116-2A128B0CDA11}" type="datetimeFigureOut">
              <a:rPr lang="en-US" smtClean="0"/>
              <a:t>7/15/2024</a:t>
            </a:fld>
            <a:endParaRPr lang="en-US"/>
          </a:p>
        </p:txBody>
      </p:sp>
      <p:sp>
        <p:nvSpPr>
          <p:cNvPr id="5" name="Footer Placeholder 4">
            <a:extLst>
              <a:ext uri="{FF2B5EF4-FFF2-40B4-BE49-F238E27FC236}">
                <a16:creationId xmlns:a16="http://schemas.microsoft.com/office/drawing/2014/main" id="{D57AC9E7-A55C-45A6-94FC-30ECE2955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192A-0D17-7880-26A4-661B12431243}"/>
              </a:ext>
            </a:extLst>
          </p:cNvPr>
          <p:cNvSpPr>
            <a:spLocks noGrp="1"/>
          </p:cNvSpPr>
          <p:nvPr>
            <p:ph type="sldNum" sz="quarter" idx="12"/>
          </p:nvPr>
        </p:nvSpPr>
        <p:spPr/>
        <p:txBody>
          <a:bodyPr/>
          <a:lstStyle/>
          <a:p>
            <a:fld id="{775A699F-04BF-48A2-9D79-45176E4571BB}" type="slidenum">
              <a:rPr lang="en-US" smtClean="0"/>
              <a:t>‹#›</a:t>
            </a:fld>
            <a:endParaRPr lang="en-US"/>
          </a:p>
        </p:txBody>
      </p:sp>
    </p:spTree>
    <p:extLst>
      <p:ext uri="{BB962C8B-B14F-4D97-AF65-F5344CB8AC3E}">
        <p14:creationId xmlns:p14="http://schemas.microsoft.com/office/powerpoint/2010/main" val="17495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ED8E-8EE1-864E-90AE-4C9A13DBBB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CEB797-CC9C-D479-F99D-A192D2C434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5B083-C794-A196-0C0B-297350A8DD13}"/>
              </a:ext>
            </a:extLst>
          </p:cNvPr>
          <p:cNvSpPr>
            <a:spLocks noGrp="1"/>
          </p:cNvSpPr>
          <p:nvPr>
            <p:ph type="dt" sz="half" idx="10"/>
          </p:nvPr>
        </p:nvSpPr>
        <p:spPr/>
        <p:txBody>
          <a:bodyPr/>
          <a:lstStyle/>
          <a:p>
            <a:fld id="{142AC22D-B011-41C7-A116-2A128B0CDA11}" type="datetimeFigureOut">
              <a:rPr lang="en-US" smtClean="0"/>
              <a:t>7/15/2024</a:t>
            </a:fld>
            <a:endParaRPr lang="en-US"/>
          </a:p>
        </p:txBody>
      </p:sp>
      <p:sp>
        <p:nvSpPr>
          <p:cNvPr id="5" name="Footer Placeholder 4">
            <a:extLst>
              <a:ext uri="{FF2B5EF4-FFF2-40B4-BE49-F238E27FC236}">
                <a16:creationId xmlns:a16="http://schemas.microsoft.com/office/drawing/2014/main" id="{4711DCBE-01BD-02CE-4AE6-BBD856643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9AFAB-1EB6-8858-6655-9D4B5F80EADE}"/>
              </a:ext>
            </a:extLst>
          </p:cNvPr>
          <p:cNvSpPr>
            <a:spLocks noGrp="1"/>
          </p:cNvSpPr>
          <p:nvPr>
            <p:ph type="sldNum" sz="quarter" idx="12"/>
          </p:nvPr>
        </p:nvSpPr>
        <p:spPr/>
        <p:txBody>
          <a:bodyPr/>
          <a:lstStyle/>
          <a:p>
            <a:fld id="{775A699F-04BF-48A2-9D79-45176E4571BB}" type="slidenum">
              <a:rPr lang="en-US" smtClean="0"/>
              <a:t>‹#›</a:t>
            </a:fld>
            <a:endParaRPr lang="en-US"/>
          </a:p>
        </p:txBody>
      </p:sp>
    </p:spTree>
    <p:extLst>
      <p:ext uri="{BB962C8B-B14F-4D97-AF65-F5344CB8AC3E}">
        <p14:creationId xmlns:p14="http://schemas.microsoft.com/office/powerpoint/2010/main" val="185625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AC5344-715A-4A80-CD7E-D71F559AD6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F4243-9C83-8BCA-3616-5C41B6436E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3842F-9764-6808-42C7-24FAABFA6C04}"/>
              </a:ext>
            </a:extLst>
          </p:cNvPr>
          <p:cNvSpPr>
            <a:spLocks noGrp="1"/>
          </p:cNvSpPr>
          <p:nvPr>
            <p:ph type="dt" sz="half" idx="10"/>
          </p:nvPr>
        </p:nvSpPr>
        <p:spPr/>
        <p:txBody>
          <a:bodyPr/>
          <a:lstStyle/>
          <a:p>
            <a:fld id="{142AC22D-B011-41C7-A116-2A128B0CDA11}" type="datetimeFigureOut">
              <a:rPr lang="en-US" smtClean="0"/>
              <a:t>7/15/2024</a:t>
            </a:fld>
            <a:endParaRPr lang="en-US"/>
          </a:p>
        </p:txBody>
      </p:sp>
      <p:sp>
        <p:nvSpPr>
          <p:cNvPr id="5" name="Footer Placeholder 4">
            <a:extLst>
              <a:ext uri="{FF2B5EF4-FFF2-40B4-BE49-F238E27FC236}">
                <a16:creationId xmlns:a16="http://schemas.microsoft.com/office/drawing/2014/main" id="{380D042F-2D0C-D996-28A7-797EB1B76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E8B96-C6B5-8156-C941-00852C16E0EB}"/>
              </a:ext>
            </a:extLst>
          </p:cNvPr>
          <p:cNvSpPr>
            <a:spLocks noGrp="1"/>
          </p:cNvSpPr>
          <p:nvPr>
            <p:ph type="sldNum" sz="quarter" idx="12"/>
          </p:nvPr>
        </p:nvSpPr>
        <p:spPr/>
        <p:txBody>
          <a:bodyPr/>
          <a:lstStyle/>
          <a:p>
            <a:fld id="{775A699F-04BF-48A2-9D79-45176E4571BB}" type="slidenum">
              <a:rPr lang="en-US" smtClean="0"/>
              <a:t>‹#›</a:t>
            </a:fld>
            <a:endParaRPr lang="en-US"/>
          </a:p>
        </p:txBody>
      </p:sp>
    </p:spTree>
    <p:extLst>
      <p:ext uri="{BB962C8B-B14F-4D97-AF65-F5344CB8AC3E}">
        <p14:creationId xmlns:p14="http://schemas.microsoft.com/office/powerpoint/2010/main" val="277064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61B3-423A-C8FD-A508-ADB90E881B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06E107-1277-49BD-C4D7-F447882FF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5500A-80A1-F5CE-626F-53A2063DC972}"/>
              </a:ext>
            </a:extLst>
          </p:cNvPr>
          <p:cNvSpPr>
            <a:spLocks noGrp="1"/>
          </p:cNvSpPr>
          <p:nvPr>
            <p:ph type="dt" sz="half" idx="10"/>
          </p:nvPr>
        </p:nvSpPr>
        <p:spPr/>
        <p:txBody>
          <a:bodyPr/>
          <a:lstStyle/>
          <a:p>
            <a:fld id="{142AC22D-B011-41C7-A116-2A128B0CDA11}" type="datetimeFigureOut">
              <a:rPr lang="en-US" smtClean="0"/>
              <a:t>7/15/2024</a:t>
            </a:fld>
            <a:endParaRPr lang="en-US"/>
          </a:p>
        </p:txBody>
      </p:sp>
      <p:sp>
        <p:nvSpPr>
          <p:cNvPr id="5" name="Footer Placeholder 4">
            <a:extLst>
              <a:ext uri="{FF2B5EF4-FFF2-40B4-BE49-F238E27FC236}">
                <a16:creationId xmlns:a16="http://schemas.microsoft.com/office/drawing/2014/main" id="{FD2BC596-CB70-B80D-8EA4-49919738A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42FFA-8479-919F-3CB7-1605824BCF9B}"/>
              </a:ext>
            </a:extLst>
          </p:cNvPr>
          <p:cNvSpPr>
            <a:spLocks noGrp="1"/>
          </p:cNvSpPr>
          <p:nvPr>
            <p:ph type="sldNum" sz="quarter" idx="12"/>
          </p:nvPr>
        </p:nvSpPr>
        <p:spPr/>
        <p:txBody>
          <a:bodyPr/>
          <a:lstStyle/>
          <a:p>
            <a:fld id="{775A699F-04BF-48A2-9D79-45176E4571BB}" type="slidenum">
              <a:rPr lang="en-US" smtClean="0"/>
              <a:t>‹#›</a:t>
            </a:fld>
            <a:endParaRPr lang="en-US"/>
          </a:p>
        </p:txBody>
      </p:sp>
    </p:spTree>
    <p:extLst>
      <p:ext uri="{BB962C8B-B14F-4D97-AF65-F5344CB8AC3E}">
        <p14:creationId xmlns:p14="http://schemas.microsoft.com/office/powerpoint/2010/main" val="186944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FC45-65F1-F213-6419-CD9D52494A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7A7E4-E568-3FBD-5BE4-98F41D507C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F4A024-099D-040B-B24D-C6E068ED4878}"/>
              </a:ext>
            </a:extLst>
          </p:cNvPr>
          <p:cNvSpPr>
            <a:spLocks noGrp="1"/>
          </p:cNvSpPr>
          <p:nvPr>
            <p:ph type="dt" sz="half" idx="10"/>
          </p:nvPr>
        </p:nvSpPr>
        <p:spPr/>
        <p:txBody>
          <a:bodyPr/>
          <a:lstStyle/>
          <a:p>
            <a:fld id="{142AC22D-B011-41C7-A116-2A128B0CDA11}" type="datetimeFigureOut">
              <a:rPr lang="en-US" smtClean="0"/>
              <a:t>7/15/2024</a:t>
            </a:fld>
            <a:endParaRPr lang="en-US"/>
          </a:p>
        </p:txBody>
      </p:sp>
      <p:sp>
        <p:nvSpPr>
          <p:cNvPr id="5" name="Footer Placeholder 4">
            <a:extLst>
              <a:ext uri="{FF2B5EF4-FFF2-40B4-BE49-F238E27FC236}">
                <a16:creationId xmlns:a16="http://schemas.microsoft.com/office/drawing/2014/main" id="{3C4F0435-A18E-4A31-8F0A-B26D95822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E6103-002A-AA8F-38B1-8667D778B343}"/>
              </a:ext>
            </a:extLst>
          </p:cNvPr>
          <p:cNvSpPr>
            <a:spLocks noGrp="1"/>
          </p:cNvSpPr>
          <p:nvPr>
            <p:ph type="sldNum" sz="quarter" idx="12"/>
          </p:nvPr>
        </p:nvSpPr>
        <p:spPr/>
        <p:txBody>
          <a:bodyPr/>
          <a:lstStyle/>
          <a:p>
            <a:fld id="{775A699F-04BF-48A2-9D79-45176E4571BB}" type="slidenum">
              <a:rPr lang="en-US" smtClean="0"/>
              <a:t>‹#›</a:t>
            </a:fld>
            <a:endParaRPr lang="en-US"/>
          </a:p>
        </p:txBody>
      </p:sp>
    </p:spTree>
    <p:extLst>
      <p:ext uri="{BB962C8B-B14F-4D97-AF65-F5344CB8AC3E}">
        <p14:creationId xmlns:p14="http://schemas.microsoft.com/office/powerpoint/2010/main" val="419133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0C5B-C534-AC5F-5E78-EB85F2A90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35D4C-603C-7EC4-F47D-582110682C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D11C4E-7E2B-ADA5-4C54-85CBA2E8CC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585B8-E8F9-BF1D-639B-23EB94F5573D}"/>
              </a:ext>
            </a:extLst>
          </p:cNvPr>
          <p:cNvSpPr>
            <a:spLocks noGrp="1"/>
          </p:cNvSpPr>
          <p:nvPr>
            <p:ph type="dt" sz="half" idx="10"/>
          </p:nvPr>
        </p:nvSpPr>
        <p:spPr/>
        <p:txBody>
          <a:bodyPr/>
          <a:lstStyle/>
          <a:p>
            <a:fld id="{142AC22D-B011-41C7-A116-2A128B0CDA11}" type="datetimeFigureOut">
              <a:rPr lang="en-US" smtClean="0"/>
              <a:t>7/15/2024</a:t>
            </a:fld>
            <a:endParaRPr lang="en-US"/>
          </a:p>
        </p:txBody>
      </p:sp>
      <p:sp>
        <p:nvSpPr>
          <p:cNvPr id="6" name="Footer Placeholder 5">
            <a:extLst>
              <a:ext uri="{FF2B5EF4-FFF2-40B4-BE49-F238E27FC236}">
                <a16:creationId xmlns:a16="http://schemas.microsoft.com/office/drawing/2014/main" id="{E7794AB0-FB9B-3B30-C378-879E39316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B58CC9-9B07-942C-14F1-6F4C138ED7A0}"/>
              </a:ext>
            </a:extLst>
          </p:cNvPr>
          <p:cNvSpPr>
            <a:spLocks noGrp="1"/>
          </p:cNvSpPr>
          <p:nvPr>
            <p:ph type="sldNum" sz="quarter" idx="12"/>
          </p:nvPr>
        </p:nvSpPr>
        <p:spPr/>
        <p:txBody>
          <a:bodyPr/>
          <a:lstStyle/>
          <a:p>
            <a:fld id="{775A699F-04BF-48A2-9D79-45176E4571BB}" type="slidenum">
              <a:rPr lang="en-US" smtClean="0"/>
              <a:t>‹#›</a:t>
            </a:fld>
            <a:endParaRPr lang="en-US"/>
          </a:p>
        </p:txBody>
      </p:sp>
    </p:spTree>
    <p:extLst>
      <p:ext uri="{BB962C8B-B14F-4D97-AF65-F5344CB8AC3E}">
        <p14:creationId xmlns:p14="http://schemas.microsoft.com/office/powerpoint/2010/main" val="300337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4E87-6EDE-32AD-57F4-7621CF491B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045605-14A1-E3F3-FBBD-169CF24FFC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E3E155-0972-D25D-F54A-7DA2202C3B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3B99A-4DE6-42E4-BC8D-BD8A910DAF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8A4028-7162-759C-A66D-1A5CBFC204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0AF7C-721C-CB06-1F0C-FA270341FDB0}"/>
              </a:ext>
            </a:extLst>
          </p:cNvPr>
          <p:cNvSpPr>
            <a:spLocks noGrp="1"/>
          </p:cNvSpPr>
          <p:nvPr>
            <p:ph type="dt" sz="half" idx="10"/>
          </p:nvPr>
        </p:nvSpPr>
        <p:spPr/>
        <p:txBody>
          <a:bodyPr/>
          <a:lstStyle/>
          <a:p>
            <a:fld id="{142AC22D-B011-41C7-A116-2A128B0CDA11}" type="datetimeFigureOut">
              <a:rPr lang="en-US" smtClean="0"/>
              <a:t>7/15/2024</a:t>
            </a:fld>
            <a:endParaRPr lang="en-US"/>
          </a:p>
        </p:txBody>
      </p:sp>
      <p:sp>
        <p:nvSpPr>
          <p:cNvPr id="8" name="Footer Placeholder 7">
            <a:extLst>
              <a:ext uri="{FF2B5EF4-FFF2-40B4-BE49-F238E27FC236}">
                <a16:creationId xmlns:a16="http://schemas.microsoft.com/office/drawing/2014/main" id="{BF8EE8D3-9FE6-35AA-DE0E-6E9E9387E6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080B19-2DA6-142B-3CEC-FA99CA788AB9}"/>
              </a:ext>
            </a:extLst>
          </p:cNvPr>
          <p:cNvSpPr>
            <a:spLocks noGrp="1"/>
          </p:cNvSpPr>
          <p:nvPr>
            <p:ph type="sldNum" sz="quarter" idx="12"/>
          </p:nvPr>
        </p:nvSpPr>
        <p:spPr/>
        <p:txBody>
          <a:bodyPr/>
          <a:lstStyle/>
          <a:p>
            <a:fld id="{775A699F-04BF-48A2-9D79-45176E4571BB}" type="slidenum">
              <a:rPr lang="en-US" smtClean="0"/>
              <a:t>‹#›</a:t>
            </a:fld>
            <a:endParaRPr lang="en-US"/>
          </a:p>
        </p:txBody>
      </p:sp>
    </p:spTree>
    <p:extLst>
      <p:ext uri="{BB962C8B-B14F-4D97-AF65-F5344CB8AC3E}">
        <p14:creationId xmlns:p14="http://schemas.microsoft.com/office/powerpoint/2010/main" val="92099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8B30-58A1-092E-CDE3-0850E22EAF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578268-7C66-653F-F403-873884BEAE3D}"/>
              </a:ext>
            </a:extLst>
          </p:cNvPr>
          <p:cNvSpPr>
            <a:spLocks noGrp="1"/>
          </p:cNvSpPr>
          <p:nvPr>
            <p:ph type="dt" sz="half" idx="10"/>
          </p:nvPr>
        </p:nvSpPr>
        <p:spPr/>
        <p:txBody>
          <a:bodyPr/>
          <a:lstStyle/>
          <a:p>
            <a:fld id="{142AC22D-B011-41C7-A116-2A128B0CDA11}" type="datetimeFigureOut">
              <a:rPr lang="en-US" smtClean="0"/>
              <a:t>7/15/2024</a:t>
            </a:fld>
            <a:endParaRPr lang="en-US"/>
          </a:p>
        </p:txBody>
      </p:sp>
      <p:sp>
        <p:nvSpPr>
          <p:cNvPr id="4" name="Footer Placeholder 3">
            <a:extLst>
              <a:ext uri="{FF2B5EF4-FFF2-40B4-BE49-F238E27FC236}">
                <a16:creationId xmlns:a16="http://schemas.microsoft.com/office/drawing/2014/main" id="{8904E0C5-3A81-BDA8-5BB1-EF72139AEC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D8094E-75FC-5FC6-1E8E-45C2F64AF638}"/>
              </a:ext>
            </a:extLst>
          </p:cNvPr>
          <p:cNvSpPr>
            <a:spLocks noGrp="1"/>
          </p:cNvSpPr>
          <p:nvPr>
            <p:ph type="sldNum" sz="quarter" idx="12"/>
          </p:nvPr>
        </p:nvSpPr>
        <p:spPr/>
        <p:txBody>
          <a:bodyPr/>
          <a:lstStyle/>
          <a:p>
            <a:fld id="{775A699F-04BF-48A2-9D79-45176E4571BB}" type="slidenum">
              <a:rPr lang="en-US" smtClean="0"/>
              <a:t>‹#›</a:t>
            </a:fld>
            <a:endParaRPr lang="en-US"/>
          </a:p>
        </p:txBody>
      </p:sp>
    </p:spTree>
    <p:extLst>
      <p:ext uri="{BB962C8B-B14F-4D97-AF65-F5344CB8AC3E}">
        <p14:creationId xmlns:p14="http://schemas.microsoft.com/office/powerpoint/2010/main" val="204174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5A6493-6828-52B2-087D-A224C3D59306}"/>
              </a:ext>
            </a:extLst>
          </p:cNvPr>
          <p:cNvSpPr>
            <a:spLocks noGrp="1"/>
          </p:cNvSpPr>
          <p:nvPr>
            <p:ph type="dt" sz="half" idx="10"/>
          </p:nvPr>
        </p:nvSpPr>
        <p:spPr/>
        <p:txBody>
          <a:bodyPr/>
          <a:lstStyle/>
          <a:p>
            <a:fld id="{142AC22D-B011-41C7-A116-2A128B0CDA11}" type="datetimeFigureOut">
              <a:rPr lang="en-US" smtClean="0"/>
              <a:t>7/15/2024</a:t>
            </a:fld>
            <a:endParaRPr lang="en-US"/>
          </a:p>
        </p:txBody>
      </p:sp>
      <p:sp>
        <p:nvSpPr>
          <p:cNvPr id="3" name="Footer Placeholder 2">
            <a:extLst>
              <a:ext uri="{FF2B5EF4-FFF2-40B4-BE49-F238E27FC236}">
                <a16:creationId xmlns:a16="http://schemas.microsoft.com/office/drawing/2014/main" id="{DA48D9ED-37E7-B942-8B80-A3869519C2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4C165E-1493-03C0-7040-6C6B9DB4026B}"/>
              </a:ext>
            </a:extLst>
          </p:cNvPr>
          <p:cNvSpPr>
            <a:spLocks noGrp="1"/>
          </p:cNvSpPr>
          <p:nvPr>
            <p:ph type="sldNum" sz="quarter" idx="12"/>
          </p:nvPr>
        </p:nvSpPr>
        <p:spPr/>
        <p:txBody>
          <a:bodyPr/>
          <a:lstStyle/>
          <a:p>
            <a:fld id="{775A699F-04BF-48A2-9D79-45176E4571BB}" type="slidenum">
              <a:rPr lang="en-US" smtClean="0"/>
              <a:t>‹#›</a:t>
            </a:fld>
            <a:endParaRPr lang="en-US"/>
          </a:p>
        </p:txBody>
      </p:sp>
    </p:spTree>
    <p:extLst>
      <p:ext uri="{BB962C8B-B14F-4D97-AF65-F5344CB8AC3E}">
        <p14:creationId xmlns:p14="http://schemas.microsoft.com/office/powerpoint/2010/main" val="29521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6692-CEA5-1BD1-1736-C63B22341B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26467F-92EB-3BEB-2A61-E315C8A653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00575B-5E3F-EF70-81AA-F55E4D051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AD30F6-AB8D-D312-B5E0-92F1CED26FAE}"/>
              </a:ext>
            </a:extLst>
          </p:cNvPr>
          <p:cNvSpPr>
            <a:spLocks noGrp="1"/>
          </p:cNvSpPr>
          <p:nvPr>
            <p:ph type="dt" sz="half" idx="10"/>
          </p:nvPr>
        </p:nvSpPr>
        <p:spPr/>
        <p:txBody>
          <a:bodyPr/>
          <a:lstStyle/>
          <a:p>
            <a:fld id="{142AC22D-B011-41C7-A116-2A128B0CDA11}" type="datetimeFigureOut">
              <a:rPr lang="en-US" smtClean="0"/>
              <a:t>7/15/2024</a:t>
            </a:fld>
            <a:endParaRPr lang="en-US"/>
          </a:p>
        </p:txBody>
      </p:sp>
      <p:sp>
        <p:nvSpPr>
          <p:cNvPr id="6" name="Footer Placeholder 5">
            <a:extLst>
              <a:ext uri="{FF2B5EF4-FFF2-40B4-BE49-F238E27FC236}">
                <a16:creationId xmlns:a16="http://schemas.microsoft.com/office/drawing/2014/main" id="{95BAA314-C70C-586E-C6C8-240F7ED48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F8B09-CB5D-CEEB-A4EC-FB3AF3B6B0E2}"/>
              </a:ext>
            </a:extLst>
          </p:cNvPr>
          <p:cNvSpPr>
            <a:spLocks noGrp="1"/>
          </p:cNvSpPr>
          <p:nvPr>
            <p:ph type="sldNum" sz="quarter" idx="12"/>
          </p:nvPr>
        </p:nvSpPr>
        <p:spPr/>
        <p:txBody>
          <a:bodyPr/>
          <a:lstStyle/>
          <a:p>
            <a:fld id="{775A699F-04BF-48A2-9D79-45176E4571BB}" type="slidenum">
              <a:rPr lang="en-US" smtClean="0"/>
              <a:t>‹#›</a:t>
            </a:fld>
            <a:endParaRPr lang="en-US"/>
          </a:p>
        </p:txBody>
      </p:sp>
    </p:spTree>
    <p:extLst>
      <p:ext uri="{BB962C8B-B14F-4D97-AF65-F5344CB8AC3E}">
        <p14:creationId xmlns:p14="http://schemas.microsoft.com/office/powerpoint/2010/main" val="282279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B05E-0CB5-7E6D-9B25-9CEF6C733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78C097-0F70-8E64-26B3-5A68BECCF7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7193C5-4FFA-CEA4-9B22-A43DB194D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1AD5C-217F-DDEA-24CA-91E07474F734}"/>
              </a:ext>
            </a:extLst>
          </p:cNvPr>
          <p:cNvSpPr>
            <a:spLocks noGrp="1"/>
          </p:cNvSpPr>
          <p:nvPr>
            <p:ph type="dt" sz="half" idx="10"/>
          </p:nvPr>
        </p:nvSpPr>
        <p:spPr/>
        <p:txBody>
          <a:bodyPr/>
          <a:lstStyle/>
          <a:p>
            <a:fld id="{142AC22D-B011-41C7-A116-2A128B0CDA11}" type="datetimeFigureOut">
              <a:rPr lang="en-US" smtClean="0"/>
              <a:t>7/15/2024</a:t>
            </a:fld>
            <a:endParaRPr lang="en-US"/>
          </a:p>
        </p:txBody>
      </p:sp>
      <p:sp>
        <p:nvSpPr>
          <p:cNvPr id="6" name="Footer Placeholder 5">
            <a:extLst>
              <a:ext uri="{FF2B5EF4-FFF2-40B4-BE49-F238E27FC236}">
                <a16:creationId xmlns:a16="http://schemas.microsoft.com/office/drawing/2014/main" id="{5E5E52BC-DABD-E6AE-5557-CB6C101D29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41B53-743E-57CE-BC8A-E0CDC0CC1A6C}"/>
              </a:ext>
            </a:extLst>
          </p:cNvPr>
          <p:cNvSpPr>
            <a:spLocks noGrp="1"/>
          </p:cNvSpPr>
          <p:nvPr>
            <p:ph type="sldNum" sz="quarter" idx="12"/>
          </p:nvPr>
        </p:nvSpPr>
        <p:spPr/>
        <p:txBody>
          <a:bodyPr/>
          <a:lstStyle/>
          <a:p>
            <a:fld id="{775A699F-04BF-48A2-9D79-45176E4571BB}" type="slidenum">
              <a:rPr lang="en-US" smtClean="0"/>
              <a:t>‹#›</a:t>
            </a:fld>
            <a:endParaRPr lang="en-US"/>
          </a:p>
        </p:txBody>
      </p:sp>
    </p:spTree>
    <p:extLst>
      <p:ext uri="{BB962C8B-B14F-4D97-AF65-F5344CB8AC3E}">
        <p14:creationId xmlns:p14="http://schemas.microsoft.com/office/powerpoint/2010/main" val="188972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8EF54-73EE-B94B-CD5D-ACA44919E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90A5C8-6762-4353-803C-1EE0B7E6A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A2639-14F9-92DD-99DA-A7AB18660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2AC22D-B011-41C7-A116-2A128B0CDA11}" type="datetimeFigureOut">
              <a:rPr lang="en-US" smtClean="0"/>
              <a:t>7/15/2024</a:t>
            </a:fld>
            <a:endParaRPr lang="en-US"/>
          </a:p>
        </p:txBody>
      </p:sp>
      <p:sp>
        <p:nvSpPr>
          <p:cNvPr id="5" name="Footer Placeholder 4">
            <a:extLst>
              <a:ext uri="{FF2B5EF4-FFF2-40B4-BE49-F238E27FC236}">
                <a16:creationId xmlns:a16="http://schemas.microsoft.com/office/drawing/2014/main" id="{1BB995DC-F07E-A0AC-9CB9-9CD25A777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723F1C-AB4D-481C-FE66-77BF4EEFE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5A699F-04BF-48A2-9D79-45176E4571BB}" type="slidenum">
              <a:rPr lang="en-US" smtClean="0"/>
              <a:t>‹#›</a:t>
            </a:fld>
            <a:endParaRPr lang="en-US"/>
          </a:p>
        </p:txBody>
      </p:sp>
    </p:spTree>
    <p:extLst>
      <p:ext uri="{BB962C8B-B14F-4D97-AF65-F5344CB8AC3E}">
        <p14:creationId xmlns:p14="http://schemas.microsoft.com/office/powerpoint/2010/main" val="3953591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owardcc.instructure.com/courses/112509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ustomXml" Target="../ink/ink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customXml" Target="../ink/ink4.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0F66046-7656-55AF-79C2-9DEA50651AB0}"/>
              </a:ext>
            </a:extLst>
          </p:cNvPr>
          <p:cNvPicPr>
            <a:picLocks noGrp="1" noChangeAspect="1"/>
          </p:cNvPicPr>
          <p:nvPr>
            <p:ph idx="4294967295"/>
          </p:nvPr>
        </p:nvPicPr>
        <p:blipFill rotWithShape="1">
          <a:blip r:embed="rId2"/>
          <a:srcRect r="13818" b="9091"/>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DE9E61C-20C8-37FC-EAD4-F28160D8A9AA}"/>
              </a:ext>
            </a:extLst>
          </p:cNvPr>
          <p:cNvSpPr>
            <a:spLocks noGrp="1"/>
          </p:cNvSpPr>
          <p:nvPr>
            <p:ph type="ctrTitle"/>
          </p:nvPr>
        </p:nvSpPr>
        <p:spPr>
          <a:xfrm>
            <a:off x="477981" y="1122363"/>
            <a:ext cx="4023360" cy="3204134"/>
          </a:xfrm>
        </p:spPr>
        <p:txBody>
          <a:bodyPr anchor="b">
            <a:normAutofit fontScale="90000"/>
          </a:bodyPr>
          <a:lstStyle/>
          <a:p>
            <a:pPr algn="l"/>
            <a:r>
              <a:rPr lang="en-US" sz="3700" dirty="0"/>
              <a:t>Click on this </a:t>
            </a:r>
            <a:r>
              <a:rPr lang="en-US" sz="27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Link</a:t>
            </a:r>
            <a:br>
              <a:rPr lang="en-US" sz="3700" kern="100" dirty="0">
                <a:effectLst/>
                <a:latin typeface="Aptos" panose="020B0004020202020204" pitchFamily="34" charset="0"/>
                <a:ea typeface="Aptos" panose="020B0004020202020204" pitchFamily="34" charset="0"/>
                <a:cs typeface="Times New Roman" panose="02020603050405020304" pitchFamily="18" charset="0"/>
              </a:rPr>
            </a:br>
            <a:r>
              <a:rPr lang="en-US" sz="3700" dirty="0"/>
              <a:t> to see the Universal Onboarding Assignment in Canvas</a:t>
            </a:r>
            <a:br>
              <a:rPr lang="en-US" sz="3700" dirty="0"/>
            </a:br>
            <a:br>
              <a:rPr lang="en-US" sz="3700" dirty="0"/>
            </a:br>
            <a:r>
              <a:rPr lang="en-US" sz="3700" dirty="0"/>
              <a:t> </a:t>
            </a:r>
          </a:p>
        </p:txBody>
      </p:sp>
      <p:sp>
        <p:nvSpPr>
          <p:cNvPr id="7" name="Subtitle 6">
            <a:extLst>
              <a:ext uri="{FF2B5EF4-FFF2-40B4-BE49-F238E27FC236}">
                <a16:creationId xmlns:a16="http://schemas.microsoft.com/office/drawing/2014/main" id="{EDDA7F33-B55B-AB53-89F7-CC17556B301A}"/>
              </a:ext>
            </a:extLst>
          </p:cNvPr>
          <p:cNvSpPr>
            <a:spLocks noGrp="1"/>
          </p:cNvSpPr>
          <p:nvPr>
            <p:ph type="subTitle" idx="1"/>
          </p:nvPr>
        </p:nvSpPr>
        <p:spPr>
          <a:xfrm>
            <a:off x="477980" y="4872922"/>
            <a:ext cx="4023359" cy="1208141"/>
          </a:xfrm>
        </p:spPr>
        <p:txBody>
          <a:bodyPr>
            <a:normAutofit/>
          </a:bodyPr>
          <a:lstStyle/>
          <a:p>
            <a:pPr algn="l"/>
            <a:r>
              <a:rPr lang="en-US" sz="2000" dirty="0"/>
              <a:t>Next Page</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83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E5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0F102-351C-EE7F-2E90-55308AEECC3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a:solidFill>
                  <a:srgbClr val="FFFFFF"/>
                </a:solidFill>
                <a:latin typeface="+mj-lt"/>
                <a:ea typeface="+mj-ea"/>
                <a:cs typeface="+mj-cs"/>
              </a:rPr>
              <a:t>"Now, click the assignment to proceed to the welcome page."</a:t>
            </a:r>
          </a:p>
        </p:txBody>
      </p:sp>
      <p:pic>
        <p:nvPicPr>
          <p:cNvPr id="4" name="Content Placeholder 4">
            <a:extLst>
              <a:ext uri="{FF2B5EF4-FFF2-40B4-BE49-F238E27FC236}">
                <a16:creationId xmlns:a16="http://schemas.microsoft.com/office/drawing/2014/main" id="{A926A20B-3F2D-A174-63C7-4EFB09CF2848}"/>
              </a:ext>
            </a:extLst>
          </p:cNvPr>
          <p:cNvPicPr>
            <a:picLocks noGrp="1" noChangeAspect="1"/>
          </p:cNvPicPr>
          <p:nvPr>
            <p:ph idx="1"/>
          </p:nvPr>
        </p:nvPicPr>
        <p:blipFill>
          <a:blip r:embed="rId2"/>
          <a:stretch>
            <a:fillRect/>
          </a:stretch>
        </p:blipFill>
        <p:spPr>
          <a:xfrm>
            <a:off x="4038600" y="2834279"/>
            <a:ext cx="7188199" cy="1186053"/>
          </a:xfrm>
          <a:prstGeom prst="rect">
            <a:avLst/>
          </a:prstGeom>
        </p:spPr>
      </p:pic>
    </p:spTree>
    <p:extLst>
      <p:ext uri="{BB962C8B-B14F-4D97-AF65-F5344CB8AC3E}">
        <p14:creationId xmlns:p14="http://schemas.microsoft.com/office/powerpoint/2010/main" val="71070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4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AC13F-3AE0-8956-A223-3CFD6FF2FF5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"Scroll down the welcome page and click on the modules to begin."</a:t>
            </a:r>
          </a:p>
        </p:txBody>
      </p:sp>
      <p:pic>
        <p:nvPicPr>
          <p:cNvPr id="5" name="Content Placeholder 4">
            <a:extLst>
              <a:ext uri="{FF2B5EF4-FFF2-40B4-BE49-F238E27FC236}">
                <a16:creationId xmlns:a16="http://schemas.microsoft.com/office/drawing/2014/main" id="{B3762AB4-2300-0A00-D52B-0520672967A7}"/>
              </a:ext>
            </a:extLst>
          </p:cNvPr>
          <p:cNvPicPr>
            <a:picLocks noGrp="1" noChangeAspect="1"/>
          </p:cNvPicPr>
          <p:nvPr>
            <p:ph idx="1"/>
          </p:nvPr>
        </p:nvPicPr>
        <p:blipFill>
          <a:blip r:embed="rId2"/>
          <a:stretch>
            <a:fillRect/>
          </a:stretch>
        </p:blipFill>
        <p:spPr>
          <a:xfrm>
            <a:off x="4038600" y="1809961"/>
            <a:ext cx="7188199" cy="3234688"/>
          </a:xfrm>
          <a:prstGeom prst="rect">
            <a:avLst/>
          </a:prstGeom>
        </p:spPr>
      </p:pic>
    </p:spTree>
    <p:extLst>
      <p:ext uri="{BB962C8B-B14F-4D97-AF65-F5344CB8AC3E}">
        <p14:creationId xmlns:p14="http://schemas.microsoft.com/office/powerpoint/2010/main" val="263441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01CFA67-0657-983F-C8D7-6928649CDB30}"/>
              </a:ext>
            </a:extLst>
          </p:cNvPr>
          <p:cNvSpPr>
            <a:spLocks noGrp="1"/>
          </p:cNvSpPr>
          <p:nvPr>
            <p:ph type="ctrTitle"/>
          </p:nvPr>
        </p:nvSpPr>
        <p:spPr>
          <a:xfrm>
            <a:off x="874815" y="798703"/>
            <a:ext cx="5221185" cy="3072015"/>
          </a:xfrm>
        </p:spPr>
        <p:txBody>
          <a:bodyPr anchor="b">
            <a:normAutofit/>
          </a:bodyPr>
          <a:lstStyle/>
          <a:p>
            <a:r>
              <a:rPr lang="en-US" sz="2400" dirty="0">
                <a:latin typeface="+mn-lt"/>
              </a:rPr>
              <a:t>Completion Timeline: </a:t>
            </a:r>
            <a:r>
              <a:rPr lang="en-US" sz="2400" dirty="0">
                <a:solidFill>
                  <a:srgbClr val="000000"/>
                </a:solidFill>
                <a:effectLst/>
                <a:latin typeface="+mn-lt"/>
                <a:ea typeface="Times New Roman" panose="02020603050405020304" pitchFamily="18" charset="0"/>
              </a:rPr>
              <a:t>Completion of the UO modules is due annually but the due date for this assignment may vary depending on the program and access to Canvas</a:t>
            </a:r>
            <a:r>
              <a:rPr lang="en-US" sz="2400" dirty="0">
                <a:latin typeface="+mn-lt"/>
              </a:rPr>
              <a:t>. If you have any questions, contact the Clinical Liaison Office or your clinical instructor.</a:t>
            </a:r>
          </a:p>
        </p:txBody>
      </p:sp>
      <p:sp>
        <p:nvSpPr>
          <p:cNvPr id="3" name="Subtitle 2">
            <a:extLst>
              <a:ext uri="{FF2B5EF4-FFF2-40B4-BE49-F238E27FC236}">
                <a16:creationId xmlns:a16="http://schemas.microsoft.com/office/drawing/2014/main" id="{3FB453DB-5860-898A-2E67-9B795FE87843}"/>
              </a:ext>
            </a:extLst>
          </p:cNvPr>
          <p:cNvSpPr>
            <a:spLocks noGrp="1"/>
          </p:cNvSpPr>
          <p:nvPr>
            <p:ph type="subTitle" idx="1"/>
          </p:nvPr>
        </p:nvSpPr>
        <p:spPr>
          <a:xfrm>
            <a:off x="870148" y="3962792"/>
            <a:ext cx="5221185" cy="2102108"/>
          </a:xfrm>
        </p:spPr>
        <p:txBody>
          <a:bodyPr anchor="t">
            <a:normAutofit/>
          </a:bodyPr>
          <a:lstStyle/>
          <a:p>
            <a:endParaRPr lang="en-US"/>
          </a:p>
        </p:txBody>
      </p:sp>
      <p:sp>
        <p:nvSpPr>
          <p:cNvPr id="43" name="Freeform: Shape 42">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people in medical uniforms&#10;&#10;Description automatically generated">
            <a:extLst>
              <a:ext uri="{FF2B5EF4-FFF2-40B4-BE49-F238E27FC236}">
                <a16:creationId xmlns:a16="http://schemas.microsoft.com/office/drawing/2014/main" id="{9BF75B55-F66C-7CD3-F192-BE087F53A578}"/>
              </a:ext>
            </a:extLst>
          </p:cNvPr>
          <p:cNvPicPr>
            <a:picLocks noChangeAspect="1"/>
          </p:cNvPicPr>
          <p:nvPr/>
        </p:nvPicPr>
        <p:blipFill rotWithShape="1">
          <a:blip r:embed="rId2"/>
          <a:srcRect l="3672" t="9091" r="5551" b="1"/>
          <a:stretch/>
        </p:blipFill>
        <p:spPr>
          <a:xfrm>
            <a:off x="6651243" y="1283608"/>
            <a:ext cx="4939504" cy="390783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40" name="Freeform: Shape 39">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87CC921-799C-39ED-8376-6E9084555BE9}"/>
                  </a:ext>
                </a:extLst>
              </p14:cNvPr>
              <p14:cNvContentPartPr/>
              <p14:nvPr/>
            </p14:nvContentPartPr>
            <p14:xfrm>
              <a:off x="12621993" y="1496824"/>
              <a:ext cx="360" cy="1800"/>
            </p14:xfrm>
          </p:contentPart>
        </mc:Choice>
        <mc:Fallback xmlns="">
          <p:pic>
            <p:nvPicPr>
              <p:cNvPr id="4" name="Ink 3">
                <a:extLst>
                  <a:ext uri="{FF2B5EF4-FFF2-40B4-BE49-F238E27FC236}">
                    <a16:creationId xmlns:a16="http://schemas.microsoft.com/office/drawing/2014/main" id="{287CC921-799C-39ED-8376-6E9084555BE9}"/>
                  </a:ext>
                </a:extLst>
              </p:cNvPr>
              <p:cNvPicPr/>
              <p:nvPr/>
            </p:nvPicPr>
            <p:blipFill>
              <a:blip r:embed="rId4"/>
              <a:stretch>
                <a:fillRect/>
              </a:stretch>
            </p:blipFill>
            <p:spPr>
              <a:xfrm>
                <a:off x="12615873" y="1490704"/>
                <a:ext cx="12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4138B6F9-6F7A-752B-7286-17434849A5A2}"/>
                  </a:ext>
                </a:extLst>
              </p14:cNvPr>
              <p14:cNvContentPartPr/>
              <p14:nvPr/>
            </p14:nvContentPartPr>
            <p14:xfrm>
              <a:off x="-669567" y="1592944"/>
              <a:ext cx="2160" cy="360"/>
            </p14:xfrm>
          </p:contentPart>
        </mc:Choice>
        <mc:Fallback xmlns="">
          <p:pic>
            <p:nvPicPr>
              <p:cNvPr id="6" name="Ink 5">
                <a:extLst>
                  <a:ext uri="{FF2B5EF4-FFF2-40B4-BE49-F238E27FC236}">
                    <a16:creationId xmlns:a16="http://schemas.microsoft.com/office/drawing/2014/main" id="{4138B6F9-6F7A-752B-7286-17434849A5A2}"/>
                  </a:ext>
                </a:extLst>
              </p:cNvPr>
              <p:cNvPicPr/>
              <p:nvPr/>
            </p:nvPicPr>
            <p:blipFill>
              <a:blip r:embed="rId4"/>
              <a:stretch>
                <a:fillRect/>
              </a:stretch>
            </p:blipFill>
            <p:spPr>
              <a:xfrm>
                <a:off x="-675687" y="1586824"/>
                <a:ext cx="14400" cy="12600"/>
              </a:xfrm>
              <a:prstGeom prst="rect">
                <a:avLst/>
              </a:prstGeom>
            </p:spPr>
          </p:pic>
        </mc:Fallback>
      </mc:AlternateContent>
    </p:spTree>
    <p:extLst>
      <p:ext uri="{BB962C8B-B14F-4D97-AF65-F5344CB8AC3E}">
        <p14:creationId xmlns:p14="http://schemas.microsoft.com/office/powerpoint/2010/main" val="400376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a:extLst>
              <a:ext uri="{FF2B5EF4-FFF2-40B4-BE49-F238E27FC236}">
                <a16:creationId xmlns:a16="http://schemas.microsoft.com/office/drawing/2014/main" id="{256B6101-0B09-B788-4A95-29BB79102218}"/>
              </a:ext>
            </a:extLst>
          </p:cNvPr>
          <p:cNvSpPr>
            <a:spLocks noGrp="1" noChangeArrowheads="1"/>
          </p:cNvSpPr>
          <p:nvPr>
            <p:ph type="title"/>
          </p:nvPr>
        </p:nvSpPr>
        <p:spPr bwMode="auto">
          <a:xfrm>
            <a:off x="586478" y="207390"/>
            <a:ext cx="3115265" cy="38727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algn="r" fontAlgn="base">
              <a:spcAft>
                <a:spcPct val="0"/>
              </a:spcAft>
              <a:buClrTx/>
              <a:buSzTx/>
              <a:tabLst/>
            </a:pPr>
            <a:r>
              <a:rPr lang="en-US" sz="2400" dirty="0">
                <a:solidFill>
                  <a:schemeClr val="bg2"/>
                </a:solidFill>
              </a:rPr>
              <a:t>After completing all modules, you will be prompted to print a certificate of completion. Certificates of completion must be uploaded into CastleBranch to ensure compliance.</a:t>
            </a:r>
            <a:endParaRPr kumimoji="0" lang="en-US" altLang="en-US" sz="2400" b="0" i="0" u="none" strike="noStrike" kern="1200" cap="none" normalizeH="0" baseline="0" dirty="0">
              <a:ln>
                <a:noFill/>
              </a:ln>
              <a:solidFill>
                <a:schemeClr val="bg2"/>
              </a:solidFill>
              <a:effectLst/>
              <a:latin typeface="+mj-lt"/>
              <a:ea typeface="+mj-ea"/>
              <a:cs typeface="+mj-cs"/>
            </a:endParaRPr>
          </a:p>
        </p:txBody>
      </p:sp>
      <p:pic>
        <p:nvPicPr>
          <p:cNvPr id="5" name="Content Placeholder 4" descr="A screenshot of a computer&#10;&#10;Description automatically generated">
            <a:extLst>
              <a:ext uri="{FF2B5EF4-FFF2-40B4-BE49-F238E27FC236}">
                <a16:creationId xmlns:a16="http://schemas.microsoft.com/office/drawing/2014/main" id="{B71A0706-06F9-1EE7-7F4A-262679F29D9B}"/>
              </a:ext>
            </a:extLst>
          </p:cNvPr>
          <p:cNvPicPr>
            <a:picLocks noChangeAspect="1"/>
          </p:cNvPicPr>
          <p:nvPr/>
        </p:nvPicPr>
        <p:blipFill>
          <a:blip r:embed="rId2"/>
          <a:stretch>
            <a:fillRect/>
          </a:stretch>
        </p:blipFill>
        <p:spPr>
          <a:xfrm>
            <a:off x="4128940" y="0"/>
            <a:ext cx="7442945" cy="5825765"/>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2FA851E-1965-9D0B-8A58-0B02642FA217}"/>
                  </a:ext>
                </a:extLst>
              </p14:cNvPr>
              <p14:cNvContentPartPr/>
              <p14:nvPr/>
            </p14:nvContentPartPr>
            <p14:xfrm>
              <a:off x="4905052" y="3485544"/>
              <a:ext cx="1348" cy="225"/>
            </p14:xfrm>
          </p:contentPart>
        </mc:Choice>
        <mc:Fallback xmlns="">
          <p:pic>
            <p:nvPicPr>
              <p:cNvPr id="7" name="Ink 6">
                <a:extLst>
                  <a:ext uri="{FF2B5EF4-FFF2-40B4-BE49-F238E27FC236}">
                    <a16:creationId xmlns:a16="http://schemas.microsoft.com/office/drawing/2014/main" id="{42FA851E-1965-9D0B-8A58-0B02642FA217}"/>
                  </a:ext>
                </a:extLst>
              </p:cNvPr>
              <p:cNvPicPr/>
              <p:nvPr/>
            </p:nvPicPr>
            <p:blipFill>
              <a:blip r:embed="rId4"/>
              <a:stretch>
                <a:fillRect/>
              </a:stretch>
            </p:blipFill>
            <p:spPr>
              <a:xfrm>
                <a:off x="4899323" y="3481719"/>
                <a:ext cx="12806" cy="787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3690248-BA54-8451-3A1F-4EAABD6F6CA1}"/>
                  </a:ext>
                </a:extLst>
              </p14:cNvPr>
              <p14:cNvContentPartPr/>
              <p14:nvPr/>
            </p14:nvContentPartPr>
            <p14:xfrm>
              <a:off x="4928639" y="3397260"/>
              <a:ext cx="225" cy="225"/>
            </p14:xfrm>
          </p:contentPart>
        </mc:Choice>
        <mc:Fallback xmlns="">
          <p:pic>
            <p:nvPicPr>
              <p:cNvPr id="8" name="Ink 7">
                <a:extLst>
                  <a:ext uri="{FF2B5EF4-FFF2-40B4-BE49-F238E27FC236}">
                    <a16:creationId xmlns:a16="http://schemas.microsoft.com/office/drawing/2014/main" id="{73690248-BA54-8451-3A1F-4EAABD6F6CA1}"/>
                  </a:ext>
                </a:extLst>
              </p:cNvPr>
              <p:cNvPicPr/>
              <p:nvPr/>
            </p:nvPicPr>
            <p:blipFill>
              <a:blip r:embed="rId4"/>
              <a:stretch>
                <a:fillRect/>
              </a:stretch>
            </p:blipFill>
            <p:spPr>
              <a:xfrm>
                <a:off x="4924814" y="3393435"/>
                <a:ext cx="7875" cy="7875"/>
              </a:xfrm>
              <a:prstGeom prst="rect">
                <a:avLst/>
              </a:prstGeom>
            </p:spPr>
          </p:pic>
        </mc:Fallback>
      </mc:AlternateContent>
    </p:spTree>
    <p:extLst>
      <p:ext uri="{BB962C8B-B14F-4D97-AF65-F5344CB8AC3E}">
        <p14:creationId xmlns:p14="http://schemas.microsoft.com/office/powerpoint/2010/main" val="241213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23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2D9FE-5571-6AAF-2723-0F60580DAC0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200" kern="1200" dirty="0">
                <a:solidFill>
                  <a:srgbClr val="FFFFFF"/>
                </a:solidFill>
                <a:latin typeface="+mj-lt"/>
                <a:ea typeface="+mj-ea"/>
                <a:cs typeface="+mj-cs"/>
              </a:rPr>
              <a:t>Please set your print destination to Microsoft Print to PDF. This ensures you can download your certificate into CastleBranch </a:t>
            </a:r>
            <a:r>
              <a:rPr lang="en-US" sz="1200" dirty="0">
                <a:solidFill>
                  <a:srgbClr val="FFFFFF"/>
                </a:solidFill>
              </a:rPr>
              <a:t>Digitally</a:t>
            </a:r>
            <a:r>
              <a:rPr lang="en-US" sz="1200" kern="1200" dirty="0">
                <a:solidFill>
                  <a:srgbClr val="FFFFFF"/>
                </a:solidFill>
                <a:latin typeface="+mj-lt"/>
                <a:ea typeface="+mj-ea"/>
                <a:cs typeface="+mj-cs"/>
              </a:rPr>
              <a:t>. Ensure your settings are correct to avoid any issues with documentation and compliance.</a:t>
            </a:r>
          </a:p>
        </p:txBody>
      </p:sp>
      <p:pic>
        <p:nvPicPr>
          <p:cNvPr id="5" name="Content Placeholder 4" descr="A close-up of a certificate&#10;&#10;Description automatically generated">
            <a:extLst>
              <a:ext uri="{FF2B5EF4-FFF2-40B4-BE49-F238E27FC236}">
                <a16:creationId xmlns:a16="http://schemas.microsoft.com/office/drawing/2014/main" id="{666E5D83-B516-280B-A582-D7BF795239D2}"/>
              </a:ext>
            </a:extLst>
          </p:cNvPr>
          <p:cNvPicPr>
            <a:picLocks noGrp="1" noChangeAspect="1"/>
          </p:cNvPicPr>
          <p:nvPr>
            <p:ph idx="1"/>
          </p:nvPr>
        </p:nvPicPr>
        <p:blipFill>
          <a:blip r:embed="rId2"/>
          <a:stretch>
            <a:fillRect/>
          </a:stretch>
        </p:blipFill>
        <p:spPr>
          <a:xfrm>
            <a:off x="4038600" y="1899813"/>
            <a:ext cx="7188199" cy="3054984"/>
          </a:xfrm>
          <a:prstGeom prst="rect">
            <a:avLst/>
          </a:prstGeom>
        </p:spPr>
      </p:pic>
    </p:spTree>
    <p:extLst>
      <p:ext uri="{BB962C8B-B14F-4D97-AF65-F5344CB8AC3E}">
        <p14:creationId xmlns:p14="http://schemas.microsoft.com/office/powerpoint/2010/main" val="2360549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1628</TotalTime>
  <Words>155</Words>
  <Application>Microsoft Office PowerPoint</Application>
  <PresentationFormat>Widescreen</PresentationFormat>
  <Paragraphs>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Calibri</vt:lpstr>
      <vt:lpstr>Office Theme</vt:lpstr>
      <vt:lpstr>Click on this Link  to see the Universal Onboarding Assignment in Canvas   </vt:lpstr>
      <vt:lpstr>"Now, click the assignment to proceed to the welcome page."</vt:lpstr>
      <vt:lpstr>"Scroll down the welcome page and click on the modules to begin."</vt:lpstr>
      <vt:lpstr>Completion Timeline: Completion of the UO modules is due annually but the due date for this assignment may vary depending on the program and access to Canvas. If you have any questions, contact the Clinical Liaison Office or your clinical instructor.</vt:lpstr>
      <vt:lpstr>After completing all modules, you will be prompted to print a certificate of completion. Certificates of completion must be uploaded into CastleBranch to ensure compliance.</vt:lpstr>
      <vt:lpstr>Please set your print destination to Microsoft Print to PDF. This ensures you can download your certificate into CastleBranch Digitally. Ensure your settings are correct to avoid any issues with documentation and compliance.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Lewis, Dwayne</dc:creator>
  <cp:lastModifiedBy>Lewis, Dwayne</cp:lastModifiedBy>
  <cp:revision>2</cp:revision>
  <dcterms:created xsi:type="dcterms:W3CDTF">2024-06-24T13:51:33Z</dcterms:created>
  <dcterms:modified xsi:type="dcterms:W3CDTF">2024-07-15T13:40:31Z</dcterms:modified>
</cp:coreProperties>
</file>